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686" r:id="rId1"/>
  </p:sldMasterIdLst>
  <p:notesMasterIdLst>
    <p:notesMasterId r:id="rId24"/>
  </p:notesMasterIdLst>
  <p:handoutMasterIdLst>
    <p:handoutMasterId r:id="rId25"/>
  </p:handoutMasterIdLst>
  <p:sldIdLst>
    <p:sldId id="694" r:id="rId2"/>
    <p:sldId id="257" r:id="rId3"/>
    <p:sldId id="259" r:id="rId4"/>
    <p:sldId id="260" r:id="rId5"/>
    <p:sldId id="302" r:id="rId6"/>
    <p:sldId id="677" r:id="rId7"/>
    <p:sldId id="321" r:id="rId8"/>
    <p:sldId id="562" r:id="rId9"/>
    <p:sldId id="721" r:id="rId10"/>
    <p:sldId id="767" r:id="rId11"/>
    <p:sldId id="806" r:id="rId12"/>
    <p:sldId id="807" r:id="rId13"/>
    <p:sldId id="808" r:id="rId14"/>
    <p:sldId id="809" r:id="rId15"/>
    <p:sldId id="810" r:id="rId16"/>
    <p:sldId id="811" r:id="rId17"/>
    <p:sldId id="812" r:id="rId18"/>
    <p:sldId id="813" r:id="rId19"/>
    <p:sldId id="814" r:id="rId20"/>
    <p:sldId id="511" r:id="rId21"/>
    <p:sldId id="271" r:id="rId22"/>
    <p:sldId id="693" r:id="rId23"/>
  </p:sldIdLst>
  <p:sldSz cx="9144000" cy="6858000" type="screen4x3"/>
  <p:notesSz cx="9866313" cy="673576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BD6C2F4-598A-4D60-8E3F-C06ADC70D3D9}">
          <p14:sldIdLst>
            <p14:sldId id="694"/>
            <p14:sldId id="257"/>
            <p14:sldId id="259"/>
            <p14:sldId id="260"/>
            <p14:sldId id="302"/>
            <p14:sldId id="677"/>
            <p14:sldId id="321"/>
            <p14:sldId id="562"/>
            <p14:sldId id="721"/>
            <p14:sldId id="767"/>
            <p14:sldId id="806"/>
            <p14:sldId id="807"/>
            <p14:sldId id="808"/>
            <p14:sldId id="809"/>
            <p14:sldId id="810"/>
            <p14:sldId id="811"/>
            <p14:sldId id="812"/>
            <p14:sldId id="813"/>
            <p14:sldId id="814"/>
            <p14:sldId id="511"/>
            <p14:sldId id="271"/>
            <p14:sldId id="6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22">
          <p15:clr>
            <a:srgbClr val="A4A3A4"/>
          </p15:clr>
        </p15:guide>
        <p15:guide id="4" pos="31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yce" initials="Joyce" lastIdx="1" clrIdx="0">
    <p:extLst>
      <p:ext uri="{19B8F6BF-5375-455C-9EA6-DF929625EA0E}">
        <p15:presenceInfo xmlns:p15="http://schemas.microsoft.com/office/powerpoint/2012/main" userId="Joyce" providerId="None"/>
      </p:ext>
    </p:extLst>
  </p:cmAuthor>
  <p:cmAuthor id="2" name="AA0358" initials="Christine" lastIdx="3" clrIdx="1">
    <p:extLst>
      <p:ext uri="{19B8F6BF-5375-455C-9EA6-DF929625EA0E}">
        <p15:presenceInfo xmlns:p15="http://schemas.microsoft.com/office/powerpoint/2012/main" userId="AA035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0989" autoAdjust="0"/>
  </p:normalViewPr>
  <p:slideViewPr>
    <p:cSldViewPr>
      <p:cViewPr varScale="1">
        <p:scale>
          <a:sx n="60" d="100"/>
          <a:sy n="60" d="100"/>
        </p:scale>
        <p:origin x="1592" y="4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028" y="-102"/>
      </p:cViewPr>
      <p:guideLst>
        <p:guide orient="horz" pos="2160"/>
        <p:guide pos="2880"/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2" Type="http://schemas.openxmlformats.org/officeDocument/2006/relationships/slide" Target="slides/slide6.xml"/><Relationship Id="rId1" Type="http://schemas.openxmlformats.org/officeDocument/2006/relationships/slide" Target="slides/slide2.xml"/><Relationship Id="rId6" Type="http://schemas.openxmlformats.org/officeDocument/2006/relationships/slide" Target="slides/slide10.xml"/><Relationship Id="rId5" Type="http://schemas.openxmlformats.org/officeDocument/2006/relationships/slide" Target="slides/slide9.xml"/><Relationship Id="rId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0911" y="0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8975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0911" y="6398975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53DA68-814D-457B-8E54-44D20BB4DB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1402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0911" y="0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67087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5509" y="3199488"/>
            <a:ext cx="7235296" cy="303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8975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0911" y="6398975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13A9CC-7C72-4DB7-B37F-91CB61EF87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5516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3A9CC-7C72-4DB7-B37F-91CB61EF876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3990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3A9CC-7C72-4DB7-B37F-91CB61EF876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8283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EEF86-B18F-80BB-C0D4-7EBE600D9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D4063698-4135-391F-5693-BE60E218AF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1B86438-19F6-B1E6-FB98-18241AF9E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CA0E86-BA03-09C5-DC14-DEBDFAA2E8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3A9CC-7C72-4DB7-B37F-91CB61EF8765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6641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AC257-F0B0-AF12-DE58-2E20571E6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A9EDA1A3-95A7-E2C6-996F-16022298A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07A5BD4-78FD-4DF7-DDBC-CA4BD9ECB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895621E-5D27-954F-3ABB-C5D6DBB2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3A9CC-7C72-4DB7-B37F-91CB61EF876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6643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3A9CC-7C72-4DB7-B37F-91CB61EF876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6242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3A9CC-7C72-4DB7-B37F-91CB61EF8765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3002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3A9CC-7C72-4DB7-B37F-91CB61EF876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298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5B76F17-293E-4C04-91CA-F4528B7EA7C4}" type="slidenum">
              <a:rPr lang="en-US" altLang="zh-TW" smtClean="0"/>
              <a:pPr>
                <a:spcBef>
                  <a:spcPct val="0"/>
                </a:spcBef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886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3A9CC-7C72-4DB7-B37F-91CB61EF876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7164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3A9CC-7C72-4DB7-B37F-91CB61EF8765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393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3A9CC-7C72-4DB7-B37F-91CB61EF876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63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D884F97-58E4-4F1A-924F-5D87691D6238}" type="slidenum">
              <a:rPr lang="en-US" altLang="zh-TW" smtClean="0"/>
              <a:pPr>
                <a:spcBef>
                  <a:spcPct val="0"/>
                </a:spcBef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111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3A9CC-7C72-4DB7-B37F-91CB61EF876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654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3A9CC-7C72-4DB7-B37F-91CB61EF8765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3817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3A9CC-7C72-4DB7-B37F-91CB61EF8765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009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2013/8/9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8B95C-E4A6-4953-8887-48D3584109C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54799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2013/8/9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A5B7B-C8B1-4AA9-986D-057BA2369C4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25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2013/8/9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62CDB-9060-4726-B9C4-D6FF79498AC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274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2013/8/9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8B95C-E4A6-4953-8887-48D3584109C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4937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2013/8/9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8B95C-E4A6-4953-8887-48D3584109C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158332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2013/8/9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8B95C-E4A6-4953-8887-48D3584109C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317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2013/8/9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8B95C-E4A6-4953-8887-48D3584109C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162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2013/8/9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797D7-B628-4C35-9E8F-6D740CC1FE1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725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53318-FF19-46F4-9857-E4C550CE888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158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2013/8/9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8B95C-E4A6-4953-8887-48D3584109C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021059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2013/8/9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8B95C-E4A6-4953-8887-48D3584109C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12331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2013/8/9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1E8B95C-E4A6-4953-8887-48D3584109C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177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</p:sldLayoutIdLst>
  <p:hf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8458" y="1196752"/>
            <a:ext cx="91440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 b="1" dirty="0">
                <a:ea typeface="標楷體" panose="03000509000000000000" pitchFamily="65" charset="-120"/>
              </a:rPr>
              <a:t>立弘生化科技</a:t>
            </a:r>
            <a:r>
              <a:rPr lang="en-US" altLang="zh-TW" sz="5400" b="1" dirty="0">
                <a:ea typeface="標楷體" panose="03000509000000000000" pitchFamily="65" charset="-120"/>
              </a:rPr>
              <a:t>(</a:t>
            </a:r>
            <a:r>
              <a:rPr lang="zh-TW" altLang="en-US" sz="5400" b="1" dirty="0">
                <a:ea typeface="標楷體" panose="03000509000000000000" pitchFamily="65" charset="-120"/>
              </a:rPr>
              <a:t>股</a:t>
            </a:r>
            <a:r>
              <a:rPr lang="en-US" altLang="zh-TW" sz="5400" b="1" dirty="0">
                <a:ea typeface="標楷體" panose="03000509000000000000" pitchFamily="65" charset="-120"/>
              </a:rPr>
              <a:t>)</a:t>
            </a:r>
            <a:r>
              <a:rPr lang="zh-TW" altLang="en-US" sz="5400" b="1" dirty="0">
                <a:ea typeface="標楷體" panose="03000509000000000000" pitchFamily="65" charset="-120"/>
              </a:rPr>
              <a:t>公司</a:t>
            </a:r>
            <a:endParaRPr lang="en-US" altLang="zh-TW" sz="5400" b="1" dirty="0"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TW" sz="5400" b="1" dirty="0"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 b="1" dirty="0">
                <a:ea typeface="標楷體" panose="03000509000000000000" pitchFamily="65" charset="-120"/>
              </a:rPr>
              <a:t>第十屆第四次</a:t>
            </a:r>
            <a:endParaRPr lang="en-US" altLang="zh-TW" sz="5400" b="1" dirty="0"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TW" sz="5400" b="1" dirty="0"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 b="1" dirty="0">
                <a:ea typeface="標楷體" panose="03000509000000000000" pitchFamily="65" charset="-120"/>
              </a:rPr>
              <a:t>董事會</a:t>
            </a: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EC53F3EE-8E25-496D-AB3A-1AA5DD51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305592" y="647113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CF286C-6FA2-4B47-9525-5ADB0F2DEAD4}" type="slidenum">
              <a:rPr lang="en-US" altLang="zh-TW" sz="2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05693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315200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57509A-CC6F-4723-81D4-1202324A8C70}" type="slidenum">
              <a:rPr lang="en-US" altLang="zh-TW" sz="2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zh-TW"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D226D8F-687B-6BB3-D9D6-2C825EF874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673" y="1340768"/>
            <a:ext cx="866265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0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D7B57-7FAB-E36C-2F48-012819A2E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投影片編號版面配置區 2">
            <a:extLst>
              <a:ext uri="{FF2B5EF4-FFF2-40B4-BE49-F238E27FC236}">
                <a16:creationId xmlns:a16="http://schemas.microsoft.com/office/drawing/2014/main" id="{E4A05637-08D8-8976-6695-F4212D12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315200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57509A-CC6F-4723-81D4-1202324A8C70}" type="slidenum">
              <a:rPr lang="en-US" altLang="zh-TW" sz="2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zh-TW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F0804B5-5444-58CD-C110-06468A3C6E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784" y="413916"/>
            <a:ext cx="7754432" cy="60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1DC0D-34FD-A447-401F-6852F8C83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投影片編號版面配置區 2">
            <a:extLst>
              <a:ext uri="{FF2B5EF4-FFF2-40B4-BE49-F238E27FC236}">
                <a16:creationId xmlns:a16="http://schemas.microsoft.com/office/drawing/2014/main" id="{F49D428E-F9E9-4F1C-583D-E0F713692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315200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57509A-CC6F-4723-81D4-1202324A8C70}" type="slidenum">
              <a:rPr lang="en-US" altLang="zh-TW" sz="2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zh-TW"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C6C064D-7FD3-0FD3-8C0D-CEF0B776C1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020" y="251969"/>
            <a:ext cx="8125959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1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D05153A-698F-8BA1-FC65-93A3B2B4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4398-43D1-441E-81DD-57E4248CBDBC}" type="datetime1">
              <a:rPr lang="en-US" altLang="zh-TW" smtClean="0"/>
              <a:t>2/6/2026</a:t>
            </a:fld>
            <a:endParaRPr 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4CAA9A7-BF80-614F-4ACF-15F45FF9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53318-FF19-46F4-9857-E4C550CE888C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DCA03E6-F580-691E-D207-848DF44844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574" y="23337"/>
            <a:ext cx="7182852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05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ADE305D-5F9B-FB2C-3401-E1B49FFA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A083-801D-4973-A47D-5B3E83490F4D}" type="datetime1">
              <a:rPr lang="en-US" altLang="zh-TW" smtClean="0"/>
              <a:t>2/6/2026</a:t>
            </a:fld>
            <a:endParaRPr 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06556D3-0EB9-3A56-EF95-2A7768BB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53318-FF19-46F4-9857-E4C550CE888C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E100BEE-7D4D-753D-5D53-0323CDC06B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844" y="1556792"/>
            <a:ext cx="88723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7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C1A5B78-78CF-CE12-A174-801774B64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1E1-B3AC-47CA-A765-17B1046BDA4E}" type="datetime1">
              <a:rPr lang="en-US" altLang="zh-TW" smtClean="0"/>
              <a:t>2/6/2026</a:t>
            </a:fld>
            <a:endParaRPr 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EDBE58B-D848-5664-FB97-400F52F5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53318-FF19-46F4-9857-E4C550CE888C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45892B3-7753-133B-D472-C550AFA397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5183" y="0"/>
            <a:ext cx="6733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47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8F396A2-A41F-4B1D-5A63-91ED3100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F9CA-F0DA-4F83-8BE9-34317CF59259}" type="datetime1">
              <a:rPr lang="en-US" altLang="zh-TW" smtClean="0"/>
              <a:t>2/6/2026</a:t>
            </a:fld>
            <a:endParaRPr 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8272881-75FE-0DF9-1331-C33B31F4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53318-FF19-46F4-9857-E4C550CE888C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340573E-D13E-B903-8238-B4CBE54012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889" y="2147708"/>
            <a:ext cx="7316221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8442E30-36F8-8F2C-BBA4-3FD6FEA0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CB24-4D74-4022-86B5-5E778C88854A}" type="datetime1">
              <a:rPr lang="en-US" altLang="zh-TW" smtClean="0"/>
              <a:t>2/6/2026</a:t>
            </a:fld>
            <a:endParaRPr 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B90F400-C6BB-541E-2F65-4715FAF9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53318-FF19-46F4-9857-E4C550CE888C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1962F4A-14B6-25A8-F98A-5AAD853608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1432" y="0"/>
            <a:ext cx="6781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1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62AB326-A9BF-3C4F-31E0-F6562EB4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4E79-743E-46B4-98CB-CA1BDF8F1452}" type="datetime1">
              <a:rPr lang="en-US" altLang="zh-TW" smtClean="0"/>
              <a:t>2/6/2026</a:t>
            </a:fld>
            <a:endParaRPr 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FAC987B-8B7A-CC45-B9BF-010E1996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53318-FF19-46F4-9857-E4C550CE888C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D8607A7-97D1-D42C-3C89-6A0C8D4FCF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442" y="833075"/>
            <a:ext cx="7821116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02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AA7F213-0F27-46A0-8D45-078B563F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782C-0BF2-4C43-A750-73A945F87139}" type="datetime1">
              <a:rPr lang="en-US" altLang="zh-TW" smtClean="0"/>
              <a:t>2/6/2026</a:t>
            </a:fld>
            <a:endParaRPr 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B4ADBEE-EC1D-E3AE-E60B-3B092FCA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53318-FF19-46F4-9857-E4C550CE888C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7CE552B-6809-DD45-8EFF-7A158CDCC6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047" y="1471339"/>
            <a:ext cx="7563906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5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332656"/>
            <a:ext cx="9144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000" b="1" dirty="0">
                <a:ea typeface="標楷體" panose="03000509000000000000" pitchFamily="65" charset="-120"/>
              </a:rPr>
              <a:t>第十屆第二次董事會議程 </a:t>
            </a:r>
          </a:p>
        </p:txBody>
      </p:sp>
      <p:sp>
        <p:nvSpPr>
          <p:cNvPr id="1229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305592" y="647113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CF286C-6FA2-4B47-9525-5ADB0F2DEAD4}" type="slidenum">
              <a:rPr lang="en-US" altLang="zh-TW" sz="2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TW" sz="2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1D561F1-8AC7-7FDC-7D9D-648789E963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340768"/>
            <a:ext cx="8208912" cy="43839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-468560" y="2348881"/>
            <a:ext cx="972108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6000" dirty="0">
                <a:ea typeface="標楷體" panose="03000509000000000000" pitchFamily="65" charset="-120"/>
              </a:rPr>
              <a:t>【</a:t>
            </a:r>
            <a:r>
              <a:rPr lang="zh-TW" altLang="en-US" sz="6000" dirty="0">
                <a:ea typeface="標楷體" panose="03000509000000000000" pitchFamily="65" charset="-120"/>
              </a:rPr>
              <a:t>伍</a:t>
            </a:r>
            <a:r>
              <a:rPr lang="en-US" altLang="zh-TW" sz="6000" dirty="0">
                <a:ea typeface="標楷體" panose="03000509000000000000" pitchFamily="65" charset="-120"/>
              </a:rPr>
              <a:t>】</a:t>
            </a:r>
            <a:r>
              <a:rPr lang="zh-TW" altLang="en-US" sz="6000" dirty="0">
                <a:ea typeface="標楷體" panose="03000509000000000000" pitchFamily="65" charset="-120"/>
              </a:rPr>
              <a:t>其他議案及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臨時動議</a:t>
            </a:r>
            <a:r>
              <a:rPr lang="zh-TW" altLang="en-US" sz="9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7200" dirty="0"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3584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315200" y="6458503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397D77-0651-4A5E-8475-F1D17C0BF169}" type="slidenum">
              <a:rPr lang="en-US" altLang="zh-TW" sz="2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zh-TW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1520" y="2622303"/>
            <a:ext cx="78790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9600" dirty="0">
                <a:ea typeface="標楷體" panose="03000509000000000000" pitchFamily="65" charset="-120"/>
              </a:rPr>
              <a:t>【</a:t>
            </a:r>
            <a:r>
              <a:rPr lang="zh-TW" altLang="en-US" sz="9600" dirty="0">
                <a:ea typeface="標楷體" panose="03000509000000000000" pitchFamily="65" charset="-120"/>
              </a:rPr>
              <a:t>陸</a:t>
            </a:r>
            <a:r>
              <a:rPr lang="en-US" altLang="zh-TW" sz="9600" dirty="0">
                <a:ea typeface="標楷體" panose="03000509000000000000" pitchFamily="65" charset="-120"/>
              </a:rPr>
              <a:t>】</a:t>
            </a:r>
            <a:r>
              <a:rPr lang="zh-TW" altLang="en-US" sz="9600" dirty="0">
                <a:ea typeface="標楷體" panose="03000509000000000000" pitchFamily="65" charset="-120"/>
              </a:rPr>
              <a:t>散     會</a:t>
            </a:r>
          </a:p>
        </p:txBody>
      </p:sp>
      <p:sp>
        <p:nvSpPr>
          <p:cNvPr id="3686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315200" y="647113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BCA0B7-DAD6-4CCB-9B9A-A7B02CDE2150}" type="slidenum">
              <a:rPr lang="en-US" altLang="zh-TW" sz="2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zh-TW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912316" y="2060848"/>
            <a:ext cx="7319367" cy="1865175"/>
          </a:xfrm>
        </p:spPr>
        <p:txBody>
          <a:bodyPr/>
          <a:lstStyle/>
          <a:p>
            <a:pPr algn="ctr"/>
            <a:r>
              <a:rPr lang="en-US" altLang="zh-TW" sz="88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zh-TW" altLang="en-US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8800" dirty="0">
                <a:latin typeface="Times New Roman" pitchFamily="18" charset="0"/>
                <a:cs typeface="Times New Roman" pitchFamily="18" charset="0"/>
              </a:rPr>
              <a:t>END</a:t>
            </a:r>
            <a:endParaRPr lang="zh-TW" altLang="en-US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2725" y="2651125"/>
            <a:ext cx="87185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9600" dirty="0">
                <a:ea typeface="標楷體" panose="03000509000000000000" pitchFamily="65" charset="-120"/>
              </a:rPr>
              <a:t>【</a:t>
            </a:r>
            <a:r>
              <a:rPr lang="zh-TW" altLang="en-US" sz="9600" dirty="0">
                <a:ea typeface="標楷體" panose="03000509000000000000" pitchFamily="65" charset="-120"/>
              </a:rPr>
              <a:t>壹</a:t>
            </a:r>
            <a:r>
              <a:rPr lang="en-US" altLang="zh-TW" sz="9600" dirty="0">
                <a:ea typeface="標楷體" panose="03000509000000000000" pitchFamily="65" charset="-120"/>
              </a:rPr>
              <a:t>】</a:t>
            </a: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宣佈開會</a:t>
            </a:r>
          </a:p>
        </p:txBody>
      </p:sp>
      <p:sp>
        <p:nvSpPr>
          <p:cNvPr id="1638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315200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CB6CAC-E07B-4928-A1ED-6184DAA22BFD}" type="slidenum">
              <a:rPr lang="en-US" altLang="zh-TW" sz="2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zh-TW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12725" y="2651125"/>
            <a:ext cx="87185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9600">
                <a:ea typeface="標楷體" panose="03000509000000000000" pitchFamily="65" charset="-120"/>
              </a:rPr>
              <a:t>【</a:t>
            </a:r>
            <a:r>
              <a:rPr lang="zh-TW" altLang="en-US" sz="9600">
                <a:ea typeface="標楷體" panose="03000509000000000000" pitchFamily="65" charset="-120"/>
              </a:rPr>
              <a:t>貳</a:t>
            </a:r>
            <a:r>
              <a:rPr lang="en-US" altLang="zh-TW" sz="9600">
                <a:ea typeface="標楷體" panose="03000509000000000000" pitchFamily="65" charset="-120"/>
              </a:rPr>
              <a:t>】</a:t>
            </a: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</a:rPr>
              <a:t>主席致詞</a:t>
            </a:r>
          </a:p>
        </p:txBody>
      </p:sp>
      <p:sp>
        <p:nvSpPr>
          <p:cNvPr id="1741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308617" y="6483010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6AFA64-1995-4940-8E87-3B9A91248491}" type="slidenum">
              <a:rPr lang="en-US" altLang="zh-TW" sz="2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zh-TW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11138" y="2651125"/>
            <a:ext cx="87185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9600" dirty="0">
                <a:ea typeface="標楷體" panose="03000509000000000000" pitchFamily="65" charset="-120"/>
              </a:rPr>
              <a:t>【</a:t>
            </a:r>
            <a:r>
              <a:rPr lang="zh-TW" altLang="en-US" sz="9600" dirty="0">
                <a:ea typeface="標楷體" panose="03000509000000000000" pitchFamily="65" charset="-120"/>
              </a:rPr>
              <a:t>參</a:t>
            </a:r>
            <a:r>
              <a:rPr lang="en-US" altLang="zh-TW" sz="9600" dirty="0">
                <a:ea typeface="標楷體" panose="03000509000000000000" pitchFamily="65" charset="-120"/>
              </a:rPr>
              <a:t>】</a:t>
            </a: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報告事項</a:t>
            </a:r>
          </a:p>
        </p:txBody>
      </p:sp>
      <p:sp>
        <p:nvSpPr>
          <p:cNvPr id="1843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315200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0A190F-3200-4DE4-A567-F4712AD355EE}" type="slidenum">
              <a:rPr lang="en-US" altLang="zh-TW" sz="2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zh-TW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0" y="0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報告事項</a:t>
            </a:r>
          </a:p>
        </p:txBody>
      </p:sp>
      <p:sp>
        <p:nvSpPr>
          <p:cNvPr id="1946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298316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852E52-EF5D-4534-A553-A1325412E6CE}" type="slidenum">
              <a:rPr lang="en-US" altLang="zh-TW" sz="2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TW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8C1FD62-7EE7-BBFB-B39A-E15A08163C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59" y="1196752"/>
            <a:ext cx="8514263" cy="391796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044F717-4E00-6135-1AA1-5EA6BC0A6F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274" y="5082706"/>
            <a:ext cx="8338832" cy="13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8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274320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5400" dirty="0">
                <a:ea typeface="標楷體" panose="03000509000000000000" pitchFamily="65" charset="-120"/>
              </a:rPr>
              <a:t>【</a:t>
            </a:r>
            <a:r>
              <a:rPr lang="zh-TW" altLang="en-US" sz="5400" dirty="0">
                <a:ea typeface="標楷體" panose="03000509000000000000" pitchFamily="65" charset="-120"/>
              </a:rPr>
              <a:t>肆</a:t>
            </a:r>
            <a:r>
              <a:rPr lang="en-US" altLang="zh-TW" sz="5400" dirty="0">
                <a:ea typeface="標楷體" panose="03000509000000000000" pitchFamily="65" charset="-120"/>
              </a:rPr>
              <a:t>】</a:t>
            </a:r>
            <a:r>
              <a:rPr lang="zh-TW" altLang="en-US" sz="5400" dirty="0">
                <a:ea typeface="標楷體" panose="03000509000000000000" pitchFamily="65" charset="-120"/>
              </a:rPr>
              <a:t>承認及討論事項</a:t>
            </a:r>
            <a:endParaRPr lang="zh-TW" altLang="en-US" sz="5400" dirty="0">
              <a:cs typeface="Times New Roman" panose="02020603050405020304" pitchFamily="18" charset="0"/>
            </a:endParaRPr>
          </a:p>
        </p:txBody>
      </p:sp>
      <p:sp>
        <p:nvSpPr>
          <p:cNvPr id="2560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331612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25C47D-7167-4160-AE24-9201865682DD}" type="slidenum">
              <a:rPr lang="en-US" altLang="zh-TW" sz="2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zh-TW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95250"/>
            <a:ext cx="5437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承認及討論事項</a:t>
            </a:r>
          </a:p>
        </p:txBody>
      </p:sp>
      <p:sp>
        <p:nvSpPr>
          <p:cNvPr id="2662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315200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57509A-CC6F-4723-81D4-1202324A8C70}" type="slidenum">
              <a:rPr lang="en-US" altLang="zh-TW" sz="2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zh-TW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F9FED5B-F21F-F233-7CFD-29A75A2B62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90168"/>
            <a:ext cx="7382905" cy="58682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315200" y="6492875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57509A-CC6F-4723-81D4-1202324A8C70}" type="slidenum">
              <a:rPr lang="en-US" altLang="zh-TW" sz="2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zh-TW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9CD8833-EB69-C096-E993-E1B5A02DEB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08" y="1124744"/>
            <a:ext cx="898438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84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5378DD82-04CD-4DF4-9F07-F81A10595AF2}" vid="{0C3510E8-6CD8-43A1-BE6E-79E5CFA4838F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21382</TotalTime>
  <Words>104</Words>
  <Application>Microsoft Office PowerPoint</Application>
  <PresentationFormat>如螢幕大小 (4:3)</PresentationFormat>
  <Paragraphs>58</Paragraphs>
  <Slides>22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7" baseType="lpstr">
      <vt:lpstr>標楷體</vt:lpstr>
      <vt:lpstr>Georgia</vt:lpstr>
      <vt:lpstr>Times New Roman</vt:lpstr>
      <vt:lpstr>Trebuchet MS</vt:lpstr>
      <vt:lpstr>佈景主題1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END</vt:lpstr>
    </vt:vector>
  </TitlesOfParts>
  <Company>allied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Louis Chen</cp:lastModifiedBy>
  <cp:revision>2493</cp:revision>
  <cp:lastPrinted>2020-04-27T06:25:56Z</cp:lastPrinted>
  <dcterms:created xsi:type="dcterms:W3CDTF">2003-03-27T07:00:40Z</dcterms:created>
  <dcterms:modified xsi:type="dcterms:W3CDTF">2026-02-06T10:04:47Z</dcterms:modified>
</cp:coreProperties>
</file>